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7" r:id="rId4"/>
    <p:sldId id="267" r:id="rId5"/>
    <p:sldId id="259" r:id="rId6"/>
    <p:sldId id="266" r:id="rId7"/>
    <p:sldId id="258" r:id="rId8"/>
    <p:sldId id="268" r:id="rId9"/>
    <p:sldId id="260" r:id="rId10"/>
    <p:sldId id="263" r:id="rId11"/>
    <p:sldId id="264" r:id="rId12"/>
    <p:sldId id="261" r:id="rId13"/>
    <p:sldId id="265" r:id="rId14"/>
    <p:sldId id="262" r:id="rId15"/>
    <p:sldId id="269" r:id="rId16"/>
    <p:sldId id="270" r:id="rId17"/>
    <p:sldId id="271" r:id="rId18"/>
    <p:sldId id="273" r:id="rId19"/>
    <p:sldId id="274" r:id="rId20"/>
    <p:sldId id="272" r:id="rId21"/>
    <p:sldId id="278" r:id="rId22"/>
    <p:sldId id="275" r:id="rId23"/>
    <p:sldId id="276" r:id="rId24"/>
    <p:sldId id="277" r:id="rId25"/>
    <p:sldId id="279" r:id="rId26"/>
    <p:sldId id="282" r:id="rId27"/>
    <p:sldId id="280" r:id="rId28"/>
    <p:sldId id="285" r:id="rId29"/>
    <p:sldId id="284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8C83-328D-4F2F-AB21-31221F989F2E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88C1-48F3-4F20-A7E3-C2A8A9C3F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28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8C83-328D-4F2F-AB21-31221F989F2E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88C1-48F3-4F20-A7E3-C2A8A9C3F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0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8C83-328D-4F2F-AB21-31221F989F2E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88C1-48F3-4F20-A7E3-C2A8A9C3F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8C83-328D-4F2F-AB21-31221F989F2E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88C1-48F3-4F20-A7E3-C2A8A9C3F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8C83-328D-4F2F-AB21-31221F989F2E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88C1-48F3-4F20-A7E3-C2A8A9C3F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76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8C83-328D-4F2F-AB21-31221F989F2E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88C1-48F3-4F20-A7E3-C2A8A9C3F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68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8C83-328D-4F2F-AB21-31221F989F2E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88C1-48F3-4F20-A7E3-C2A8A9C3F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0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8C83-328D-4F2F-AB21-31221F989F2E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88C1-48F3-4F20-A7E3-C2A8A9C3F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1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8C83-328D-4F2F-AB21-31221F989F2E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88C1-48F3-4F20-A7E3-C2A8A9C3F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50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8C83-328D-4F2F-AB21-31221F989F2E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88C1-48F3-4F20-A7E3-C2A8A9C3F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5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8C83-328D-4F2F-AB21-31221F989F2E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888C1-48F3-4F20-A7E3-C2A8A9C3F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5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B8C83-328D-4F2F-AB21-31221F989F2E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888C1-48F3-4F20-A7E3-C2A8A9C3F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4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Bethel Christian Academy</a:t>
            </a:r>
            <a:br>
              <a:rPr lang="en-US" dirty="0" smtClean="0"/>
            </a:br>
            <a:r>
              <a:rPr lang="en-US" dirty="0" smtClean="0"/>
              <a:t>Campus III </a:t>
            </a:r>
            <a:r>
              <a:rPr lang="en-US" dirty="0" err="1" smtClean="0"/>
              <a:t>Compairison</a:t>
            </a:r>
            <a:r>
              <a:rPr lang="en-US" dirty="0" smtClean="0"/>
              <a:t> Pictures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February 2017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9653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06954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7985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Entrance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1451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161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701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23278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89861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2713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6155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6678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830987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7600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12040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7376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37230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2938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71368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1264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059326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94045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58185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of Building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1798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17615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4728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848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4933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8162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6176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63761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>
        <p:fad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</Words>
  <Application>Microsoft Office PowerPoint</Application>
  <PresentationFormat>On-screen Show (4:3)</PresentationFormat>
  <Paragraphs>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Bethel Christian Academy Campus III Compairison Pictures</vt:lpstr>
      <vt:lpstr>PowerPoint Presentation</vt:lpstr>
      <vt:lpstr>Front of Building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Entrance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Bethel Christian Academy Campus III Compairison Pictures</dc:title>
  <dc:creator>Vince</dc:creator>
  <cp:lastModifiedBy>Vince</cp:lastModifiedBy>
  <cp:revision>10</cp:revision>
  <dcterms:created xsi:type="dcterms:W3CDTF">2017-02-01T00:46:56Z</dcterms:created>
  <dcterms:modified xsi:type="dcterms:W3CDTF">2017-06-23T12:48:14Z</dcterms:modified>
</cp:coreProperties>
</file>